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63A9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01/11/2023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01/11/2023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01/11/2023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01/11/2023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01/11/2023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01/11/2023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01/11/2023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01/11/2023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01/11/2023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01/11/2023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01/11/2023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01/11/2023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82" y="51395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410" y="2413990"/>
            <a:ext cx="7165026" cy="32446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3200" dirty="0"/>
              <a:t>Se informa a la ciudadanía que durante el mes </a:t>
            </a:r>
            <a:r>
              <a:rPr lang="es-MX" sz="3200"/>
              <a:t>de </a:t>
            </a:r>
            <a:r>
              <a:rPr lang="es-MX" sz="3200" b="1">
                <a:solidFill>
                  <a:srgbClr val="A963A9"/>
                </a:solidFill>
              </a:rPr>
              <a:t>octubre </a:t>
            </a:r>
            <a:r>
              <a:rPr lang="es-MX" sz="3200" dirty="0"/>
              <a:t>de 2023, no se ratificaron convenios de colaboración con entidades del sector público o privado.</a:t>
            </a:r>
            <a:endParaRPr lang="es-ES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Convenios de colaboración.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4969565" y="242035"/>
            <a:ext cx="2932777" cy="1231864"/>
            <a:chOff x="7820286" y="994753"/>
            <a:chExt cx="3951804" cy="1311155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3462802" cy="4913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31/octubre/2023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421422"/>
              <a:ext cx="3951804" cy="8844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Mtro. Gerardo Alberto Moreno Rodríguez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Encargado del Despacho de la Secretaría Ejecutiva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1446</TotalTime>
  <Words>74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IEC-Secretaria</cp:lastModifiedBy>
  <cp:revision>36</cp:revision>
  <dcterms:created xsi:type="dcterms:W3CDTF">2018-06-12T17:38:37Z</dcterms:created>
  <dcterms:modified xsi:type="dcterms:W3CDTF">2023-11-01T18:30:57Z</dcterms:modified>
</cp:coreProperties>
</file>